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8" r:id="rId17"/>
    <p:sldId id="279" r:id="rId18"/>
    <p:sldId id="274" r:id="rId19"/>
    <p:sldId id="280" r:id="rId20"/>
    <p:sldId id="281" r:id="rId21"/>
    <p:sldId id="275" r:id="rId22"/>
    <p:sldId id="282" r:id="rId23"/>
    <p:sldId id="283" r:id="rId24"/>
    <p:sldId id="276" r:id="rId25"/>
    <p:sldId id="284" r:id="rId26"/>
    <p:sldId id="285" r:id="rId27"/>
    <p:sldId id="277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</p:sldIdLst>
  <p:sldSz cx="9144000" cy="6858000" type="screen4x3"/>
  <p:notesSz cx="6858000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009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49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82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33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87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77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64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083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11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73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30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A6408-8EDB-4428-BF36-756C3CA78AB1}" type="datetimeFigureOut">
              <a:rPr lang="es-MX" smtClean="0"/>
              <a:t>29/04/2022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3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ENERO </a:t>
            </a: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2022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594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23 </a:t>
            </a:r>
            <a:r>
              <a:rPr lang="es-ES" sz="1100" b="1" dirty="0">
                <a:latin typeface="Arial" charset="0"/>
                <a:cs typeface="Arial" charset="0"/>
              </a:rPr>
              <a:t>DE ENERO AL 31 DE ENERO 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23 </a:t>
            </a:r>
            <a:r>
              <a:rPr lang="es-ES" sz="1100" b="1" dirty="0">
                <a:latin typeface="Arial" charset="0"/>
                <a:cs typeface="Arial" charset="0"/>
              </a:rPr>
              <a:t>DE ENERO AL 31 DE ENERO 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518771"/>
              </p:ext>
            </p:extLst>
          </p:nvPr>
        </p:nvGraphicFramePr>
        <p:xfrm>
          <a:off x="1547812" y="4181265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163186"/>
              </p:ext>
            </p:extLst>
          </p:nvPr>
        </p:nvGraphicFramePr>
        <p:xfrm>
          <a:off x="179512" y="1340768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21161"/>
              </p:ext>
            </p:extLst>
          </p:nvPr>
        </p:nvGraphicFramePr>
        <p:xfrm>
          <a:off x="3222357" y="1348966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558713"/>
              </p:ext>
            </p:extLst>
          </p:nvPr>
        </p:nvGraphicFramePr>
        <p:xfrm>
          <a:off x="6372200" y="1371447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87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ENERO </a:t>
            </a: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2022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TODO MES DE ENERO</a:t>
            </a: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537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1° DE ENERO AL </a:t>
            </a:r>
            <a:r>
              <a:rPr lang="es-ES" sz="1400" b="1" dirty="0" smtClean="0">
                <a:latin typeface="Arial" charset="0"/>
                <a:cs typeface="Arial" charset="0"/>
              </a:rPr>
              <a:t>31 </a:t>
            </a:r>
            <a:r>
              <a:rPr lang="es-ES" sz="1400" b="1" dirty="0">
                <a:latin typeface="Arial" charset="0"/>
                <a:cs typeface="Arial" charset="0"/>
              </a:rPr>
              <a:t>DE ENERO 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941547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977995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99279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18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ENERO AL </a:t>
            </a:r>
            <a:r>
              <a:rPr lang="es-ES" sz="1100" b="1" dirty="0" smtClean="0">
                <a:latin typeface="Arial" charset="0"/>
                <a:cs typeface="Arial" charset="0"/>
              </a:rPr>
              <a:t>31 </a:t>
            </a:r>
            <a:r>
              <a:rPr lang="es-ES" sz="1100" b="1" dirty="0">
                <a:latin typeface="Arial" charset="0"/>
                <a:cs typeface="Arial" charset="0"/>
              </a:rPr>
              <a:t>DE ENERO 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ENERO </a:t>
            </a:r>
            <a:r>
              <a:rPr lang="es-ES" sz="1100" b="1" dirty="0" smtClean="0">
                <a:latin typeface="Arial" charset="0"/>
                <a:cs typeface="Arial" charset="0"/>
              </a:rPr>
              <a:t>AL 31 </a:t>
            </a:r>
            <a:r>
              <a:rPr lang="es-ES" sz="1100" b="1" dirty="0">
                <a:latin typeface="Arial" charset="0"/>
                <a:cs typeface="Arial" charset="0"/>
              </a:rPr>
              <a:t>DE ENERO 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21521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61224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278174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30201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838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FEBRERO 2022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957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FEBRERO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01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FEBRERO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06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FEBRERO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554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1° 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06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03007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850136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511591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372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06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FEBRERO AL 06 DE FEBRERO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032208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553666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88328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277865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071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FEBRERO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07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FEBRERO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13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FEBRERO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590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07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13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543742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438783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60464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5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ENERO </a:t>
            </a: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01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ENERO 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15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ENERO</a:t>
            </a: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165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07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13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07 DE FEBRERO AL 13 DE FEBRERO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099465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</a:t>
                      </a:r>
                      <a:r>
                        <a:rPr lang="es-MX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DENUNCIAS</a:t>
                      </a:r>
                      <a:endParaRPr lang="es-MX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871616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067926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37426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854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FEBRERO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14 de FEBRERO al 20 de FEBRERO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764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14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20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51827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622111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44743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929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14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20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14 DE FEBRERO AL 20 DE FEBRERO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74524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6400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39056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339459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794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FEBRERO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21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FEBRERO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28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FEBRERO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46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21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28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873307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93323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75837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57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21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28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21 DE FEBRERO AL 28 DE FEBRERO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61161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46019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852736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796140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91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FEBRERO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TODO MES DE FEBRERO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131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1° 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28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FEBRERO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46190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559709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339961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029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28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FEBRERO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FEBRERO AL 28 DE FEBRERO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56781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345793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764113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4632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33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1° DE ENERO AL 15 DE ENERO 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43153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57792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48132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07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MARZO 2022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966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MARZO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01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MARZO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06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MARZO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700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1° </a:t>
            </a:r>
            <a:r>
              <a:rPr lang="es-ES" sz="1400" b="1" dirty="0" smtClean="0">
                <a:latin typeface="Arial" charset="0"/>
                <a:cs typeface="Arial" charset="0"/>
              </a:rPr>
              <a:t>DE MARZO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06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MARZO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1611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580344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011511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249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06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MARZO AL 06 DE MARZO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69889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123795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83049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111133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4895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MARZO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07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MARZO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13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MARZO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450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07 DE MARZO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13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MARZO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43628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757935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054839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1573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07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13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07 </a:t>
            </a:r>
            <a:r>
              <a:rPr lang="es-ES" sz="1100" b="1" dirty="0">
                <a:latin typeface="Arial" charset="0"/>
                <a:cs typeface="Arial" charset="0"/>
              </a:rPr>
              <a:t>DE MARZO AL </a:t>
            </a:r>
            <a:r>
              <a:rPr lang="es-ES" sz="1100" b="1" dirty="0" smtClean="0">
                <a:latin typeface="Arial" charset="0"/>
                <a:cs typeface="Arial" charset="0"/>
              </a:rPr>
              <a:t>13 </a:t>
            </a:r>
            <a:r>
              <a:rPr lang="es-ES" sz="1100" b="1" dirty="0">
                <a:latin typeface="Arial" charset="0"/>
                <a:cs typeface="Arial" charset="0"/>
              </a:rPr>
              <a:t>DE MARZO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632949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165406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96106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18461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8401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MARZO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14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MARZO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20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MARZO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084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14 DE MARZO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20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MARZO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73815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215897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51680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9972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14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20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14 </a:t>
            </a:r>
            <a:r>
              <a:rPr lang="es-ES" sz="1100" b="1" dirty="0">
                <a:latin typeface="Arial" charset="0"/>
                <a:cs typeface="Arial" charset="0"/>
              </a:rPr>
              <a:t>DE MARZO AL </a:t>
            </a:r>
            <a:r>
              <a:rPr lang="es-ES" sz="1100" b="1" dirty="0" smtClean="0">
                <a:latin typeface="Arial" charset="0"/>
                <a:cs typeface="Arial" charset="0"/>
              </a:rPr>
              <a:t>20 </a:t>
            </a:r>
            <a:r>
              <a:rPr lang="es-ES" sz="1100" b="1" dirty="0">
                <a:latin typeface="Arial" charset="0"/>
                <a:cs typeface="Arial" charset="0"/>
              </a:rPr>
              <a:t>DE MARZO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395146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809178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475587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04167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481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ENERO AL 15 DE ENERO 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ENERO </a:t>
            </a:r>
            <a:r>
              <a:rPr lang="es-ES" sz="1100" b="1" dirty="0" smtClean="0">
                <a:latin typeface="Arial" charset="0"/>
                <a:cs typeface="Arial" charset="0"/>
              </a:rPr>
              <a:t>AL 15 </a:t>
            </a:r>
            <a:r>
              <a:rPr lang="es-ES" sz="1100" b="1" dirty="0">
                <a:latin typeface="Arial" charset="0"/>
                <a:cs typeface="Arial" charset="0"/>
              </a:rPr>
              <a:t>DE ENERO 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826042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252067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442566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37965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048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MARZO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21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MARZO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31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MARZO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7269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21 DE MARZO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31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MARZO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43782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23463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7431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916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21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31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21 </a:t>
            </a:r>
            <a:r>
              <a:rPr lang="es-ES" sz="1100" b="1" dirty="0">
                <a:latin typeface="Arial" charset="0"/>
                <a:cs typeface="Arial" charset="0"/>
              </a:rPr>
              <a:t>DE MARZO AL </a:t>
            </a:r>
            <a:r>
              <a:rPr lang="es-ES" sz="1100" b="1" dirty="0" smtClean="0">
                <a:latin typeface="Arial" charset="0"/>
                <a:cs typeface="Arial" charset="0"/>
              </a:rPr>
              <a:t>31 </a:t>
            </a:r>
            <a:r>
              <a:rPr lang="es-ES" sz="1100" b="1" dirty="0">
                <a:latin typeface="Arial" charset="0"/>
                <a:cs typeface="Arial" charset="0"/>
              </a:rPr>
              <a:t>DE MARZO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273768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35100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64280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45797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2556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MARZO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TODO MES DE MARZO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3189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1° DE MARZO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31 </a:t>
            </a:r>
            <a:r>
              <a:rPr lang="es-ES" sz="1400" b="1" dirty="0">
                <a:latin typeface="Arial" charset="0"/>
                <a:cs typeface="Arial" charset="0"/>
              </a:rPr>
              <a:t>DE </a:t>
            </a:r>
            <a:r>
              <a:rPr lang="es-ES" sz="1400" b="1" dirty="0" smtClean="0">
                <a:latin typeface="Arial" charset="0"/>
                <a:cs typeface="Arial" charset="0"/>
              </a:rPr>
              <a:t>MARZO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58087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258251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485219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9774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1°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31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MARZO </a:t>
            </a:r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1° </a:t>
            </a:r>
            <a:r>
              <a:rPr lang="es-ES" sz="1100" b="1" dirty="0">
                <a:latin typeface="Arial" charset="0"/>
                <a:cs typeface="Arial" charset="0"/>
              </a:rPr>
              <a:t>DE MARZO AL </a:t>
            </a:r>
            <a:r>
              <a:rPr lang="es-ES" sz="1100" b="1" dirty="0" smtClean="0">
                <a:latin typeface="Arial" charset="0"/>
                <a:cs typeface="Arial" charset="0"/>
              </a:rPr>
              <a:t>31 </a:t>
            </a:r>
            <a:r>
              <a:rPr lang="es-ES" sz="1100" b="1" dirty="0">
                <a:latin typeface="Arial" charset="0"/>
                <a:cs typeface="Arial" charset="0"/>
              </a:rPr>
              <a:t>DE MARZO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662932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77828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00508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90992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48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ENERO </a:t>
            </a: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2022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16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ENERO al 22 de ENERO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25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16 </a:t>
            </a:r>
            <a:r>
              <a:rPr lang="es-ES" sz="1400" b="1" dirty="0">
                <a:latin typeface="Arial" charset="0"/>
                <a:cs typeface="Arial" charset="0"/>
              </a:rPr>
              <a:t>DE ENERO AL 22 DE ENERO 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25970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85984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44133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78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16 </a:t>
            </a:r>
            <a:r>
              <a:rPr lang="es-ES" sz="1100" b="1" dirty="0">
                <a:latin typeface="Arial" charset="0"/>
                <a:cs typeface="Arial" charset="0"/>
              </a:rPr>
              <a:t>DE ENERO AL 22 DE ENERO 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16 </a:t>
            </a:r>
            <a:r>
              <a:rPr lang="es-ES" sz="1100" b="1" dirty="0">
                <a:latin typeface="Arial" charset="0"/>
                <a:cs typeface="Arial" charset="0"/>
              </a:rPr>
              <a:t>DE ENERO AL 22 DE ENERO DEL </a:t>
            </a:r>
            <a:r>
              <a:rPr lang="es-ES" sz="1100" b="1" dirty="0" smtClean="0">
                <a:latin typeface="Arial" charset="0"/>
                <a:cs typeface="Arial" charset="0"/>
              </a:rPr>
              <a:t>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072085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63635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699376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58374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68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ENERO </a:t>
            </a: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2022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23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ENERO al 31 de ENERO</a:t>
            </a: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23 </a:t>
            </a:r>
            <a:r>
              <a:rPr lang="es-ES" sz="1400" b="1" dirty="0">
                <a:latin typeface="Arial" charset="0"/>
                <a:cs typeface="Arial" charset="0"/>
              </a:rPr>
              <a:t>DE ENERO AL 31 DE ENERO 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32824"/>
              </p:ext>
            </p:extLst>
          </p:nvPr>
        </p:nvGraphicFramePr>
        <p:xfrm>
          <a:off x="323528" y="1628800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981143"/>
              </p:ext>
            </p:extLst>
          </p:nvPr>
        </p:nvGraphicFramePr>
        <p:xfrm>
          <a:off x="6228184" y="1628800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65447"/>
              </p:ext>
            </p:extLst>
          </p:nvPr>
        </p:nvGraphicFramePr>
        <p:xfrm>
          <a:off x="3317615" y="1628800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297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3698</Words>
  <Application>Microsoft Office PowerPoint</Application>
  <PresentationFormat>Presentación en pantalla (4:3)</PresentationFormat>
  <Paragraphs>1448</Paragraphs>
  <Slides>45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51" baseType="lpstr">
      <vt:lpstr>Arial</vt:lpstr>
      <vt:lpstr>Calibri</vt:lpstr>
      <vt:lpstr>Helvetica</vt:lpstr>
      <vt:lpstr>Helvetica Neue LT Std 45 Light</vt:lpstr>
      <vt:lpstr>Helvetica Neue LT Std 85 Heavy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UAIPL023</dc:creator>
  <cp:lastModifiedBy>PL008</cp:lastModifiedBy>
  <cp:revision>146</cp:revision>
  <cp:lastPrinted>2022-04-04T19:48:17Z</cp:lastPrinted>
  <dcterms:created xsi:type="dcterms:W3CDTF">2021-02-23T18:36:15Z</dcterms:created>
  <dcterms:modified xsi:type="dcterms:W3CDTF">2022-04-29T19:12:56Z</dcterms:modified>
</cp:coreProperties>
</file>